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51CD8-5FDD-42AF-B8AF-535BD02421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B1F50-5A54-40B2-89B4-89E6BB01CB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1A660-541C-4895-84DF-7018717C8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93E5B-25AB-4D20-98B1-C36119652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4EC2A-EA4D-40DF-87F4-89750A8B6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1FE2C-CD04-4F9F-A213-626565CB0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AE3A21-6B11-4FCA-8F0B-4A460ACB0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11147-0742-42A3-9ABC-AB089A510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D1AA5-7C9A-495E-8DEE-4C4D542E9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3EBD-10F1-49E4-B399-A22F21466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220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E180E9-27A8-42DB-BC7B-8CA6D8F24C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9424E-3488-49B1-A5B2-D8FA796DB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99EDC-FE11-4C21-B303-FF9D34250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79562-9122-4CA5-AB3C-0CB4EE3EE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4CE-352D-4F85-8727-1EAE30549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06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6ADA-0FCD-4C68-A6D8-427B99ABB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9A3F7-246F-4207-B2C4-A05E70574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5503D-8096-4852-B3FE-32F4AF0D6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1A587-E698-4F63-A3F1-947560961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9807B-97B1-48E6-8CCE-56035BFEC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843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8017A-A055-4ED4-9F38-70930B026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DD707-3312-47E3-88C6-37006FD7A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2C14D-2840-4D56-B02B-A3E288C88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6B7DB-353B-4039-BFE0-A1F238F26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1A76D-ABDD-4D98-BB1B-A5E63AE25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01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3D6D9-BF1C-4090-B8D0-6B4326A15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DD6E9-5D2F-40D3-BB0A-284DFF2A9B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6C887-7F88-44D3-8BED-384D2C0E02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18721C-B3E4-42D2-AFD1-2ED8FD548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61039-1DF6-445B-8A18-ADE189821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B2249-803A-4CDA-8BCE-842872234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566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4075-853F-4B31-B0D8-575D816AC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F943A-6F1E-459D-9F6C-9B6F8BB93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2F6E4B-F774-426E-A677-17E5047746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0D54EC-8DCA-4B21-B34B-0F32E6DA19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F07E74-7FA2-4C5B-B6D1-991F8B4C67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9B9736-FFFF-4053-A87A-5BCA76F36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43F8AD-1276-44F5-98DA-956465809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A02E2-46E5-41E3-93A8-5C644FA2B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162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E8BB-FCB3-4BEE-B0C4-22135016F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44130A-0DED-4F6A-9A10-582563ED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456C7A-9794-42D0-BB68-D409B1593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4FA12B-ACD0-46E6-9832-87BC536FD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540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DBC026-CA9E-40BA-A34B-BA8DC0B5D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E965C9-A534-4410-89E9-C5A6ADD26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E84D6-036B-4F63-8646-88BB84B1E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46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29609-B714-4BF5-9AC3-3AD9B3B70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00837-62FC-43DC-8B0E-99BC29395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CB25E-FCB7-44D8-A2AD-ED47C7985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CA3E26-5821-4AE3-91F0-60949D9EF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204D35-85CF-415F-9AC2-756544902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502D9-CCD6-448F-A654-1AA4F15B5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3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1984-9DE7-4409-A54B-675A460A2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AD5FCD-DD5C-4891-BBE3-A1E29DFE25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967270-1E5C-4CC5-9AA8-BBB9F026DD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338AB-BEA6-49C8-ACFC-7543FDEBC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B5AEA0-348B-4B98-98AC-029F5BB63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3F753A-EA35-40FD-A4A2-060641442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32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F0DF46-AEC3-48A2-8C56-A932068E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8037E4-E1C5-4014-94DB-1737C6C7D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BF704-06CE-4A2B-92EC-73429E4E6C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98EF2-024A-4048-AD6A-DAD32345435D}" type="datetimeFigureOut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3FD5D-EE09-4E39-9CFB-AB61E8E30B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C2B9B-543D-418B-BF04-6E9B05AD0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898871-7460-4AE8-8985-B9C336DB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35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5449-B8C8-4DAB-AAEF-6D56CD3E7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83400"/>
            <a:ext cx="9144000" cy="1343812"/>
          </a:xfrm>
        </p:spPr>
        <p:txBody>
          <a:bodyPr>
            <a:normAutofit/>
          </a:bodyPr>
          <a:lstStyle/>
          <a:p>
            <a:r>
              <a:rPr lang="en-US" sz="8800" spc="100" dirty="0"/>
              <a:t>Let’s chat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C539E2-9731-47D3-88CD-1E1B25F503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1655762"/>
          </a:xfrm>
        </p:spPr>
        <p:txBody>
          <a:bodyPr/>
          <a:lstStyle/>
          <a:p>
            <a:r>
              <a:rPr lang="en-US" dirty="0"/>
              <a:t>Arbind Kumar Mehta</a:t>
            </a:r>
          </a:p>
          <a:p>
            <a:r>
              <a:rPr lang="en-US" dirty="0"/>
              <a:t>Mahesh Chandra Verma</a:t>
            </a:r>
          </a:p>
          <a:p>
            <a:r>
              <a:rPr lang="en-US" dirty="0"/>
              <a:t>Anushka Pokharel</a:t>
            </a:r>
          </a:p>
        </p:txBody>
      </p:sp>
    </p:spTree>
    <p:extLst>
      <p:ext uri="{BB962C8B-B14F-4D97-AF65-F5344CB8AC3E}">
        <p14:creationId xmlns:p14="http://schemas.microsoft.com/office/powerpoint/2010/main" val="1226639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9AC0E-1C24-4883-ACDD-618E352F4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320040"/>
            <a:ext cx="9144000" cy="1033981"/>
          </a:xfrm>
        </p:spPr>
        <p:txBody>
          <a:bodyPr/>
          <a:lstStyle/>
          <a:p>
            <a:pPr algn="l"/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65D44F-7A1B-41CB-B5F8-5DD26654C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1544637"/>
            <a:ext cx="9144000" cy="4296869"/>
          </a:xfrm>
        </p:spPr>
        <p:txBody>
          <a:bodyPr/>
          <a:lstStyle/>
          <a:p>
            <a:pPr marL="457200" indent="-457200" algn="l">
              <a:buFont typeface="+mj-lt"/>
              <a:buAutoNum type="arabicPeriod"/>
            </a:pPr>
            <a:r>
              <a:rPr lang="en-US" dirty="0"/>
              <a:t>Let’s chat is a computer version messenger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/>
              <a:t>It creates conversation between users within specified network and can be used to transfer small files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/>
              <a:t>It is written using object-oriented programming approach(C++)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/>
              <a:t>Various libraries(like </a:t>
            </a:r>
            <a:r>
              <a:rPr lang="en-US" dirty="0" err="1"/>
              <a:t>windows.h</a:t>
            </a:r>
            <a:r>
              <a:rPr lang="en-US" dirty="0"/>
              <a:t>, winsock2.h) has been used to make this project</a:t>
            </a:r>
          </a:p>
          <a:p>
            <a:pPr algn="l"/>
            <a:endParaRPr lang="en-US" dirty="0"/>
          </a:p>
          <a:p>
            <a:pPr marL="457200" indent="-457200" algn="l">
              <a:buFont typeface="+mj-lt"/>
              <a:buAutoNum type="arabicPeriod"/>
            </a:pPr>
            <a:endParaRPr lang="en-US" dirty="0"/>
          </a:p>
          <a:p>
            <a:pPr algn="l"/>
            <a:r>
              <a:rPr lang="en-US" dirty="0"/>
              <a:t>       </a:t>
            </a:r>
          </a:p>
          <a:p>
            <a:pPr algn="l"/>
            <a:endParaRPr lang="en-US" dirty="0"/>
          </a:p>
          <a:p>
            <a:pPr marL="457200" indent="-457200" algn="l">
              <a:buFont typeface="+mj-lt"/>
              <a:buAutoNum type="arabicPeriod"/>
            </a:pPr>
            <a:endParaRPr lang="en-US" dirty="0"/>
          </a:p>
          <a:p>
            <a:pPr marL="457200" indent="-457200" algn="l">
              <a:buFont typeface="+mj-lt"/>
              <a:buAutoNum type="arabicPeriod"/>
            </a:pPr>
            <a:endParaRPr lang="en-US" dirty="0"/>
          </a:p>
          <a:p>
            <a:pPr marL="457200" indent="-45720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494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1C4BB-5EEB-499B-BE03-0CFB8F81E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474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BA653-7B2D-4FBE-8D75-179527222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474" y="1253331"/>
            <a:ext cx="11603114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To create conversation between specific group of people in secure manner</a:t>
            </a:r>
          </a:p>
        </p:txBody>
      </p:sp>
    </p:spTree>
    <p:extLst>
      <p:ext uri="{BB962C8B-B14F-4D97-AF65-F5344CB8AC3E}">
        <p14:creationId xmlns:p14="http://schemas.microsoft.com/office/powerpoint/2010/main" val="3671413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A4713-BDB3-44F7-A1ED-2E670C443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253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48C9E-8594-4133-80D1-6F5A6DDCD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Basic data types of C++ and general object-oriented programming approach provided by C++.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“winsock2.h” library for socket programming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“thread” for handling multiple processes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“</a:t>
            </a:r>
            <a:r>
              <a:rPr lang="en-US" dirty="0" err="1"/>
              <a:t>mysql.h</a:t>
            </a:r>
            <a:r>
              <a:rPr lang="en-US" dirty="0"/>
              <a:t>” for handling user information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“</a:t>
            </a:r>
            <a:r>
              <a:rPr lang="en-US" dirty="0" err="1"/>
              <a:t>fstream</a:t>
            </a:r>
            <a:r>
              <a:rPr lang="en-US" dirty="0"/>
              <a:t>” for file handling and storing previous conversation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“base64” for encoding and decoding data for </a:t>
            </a:r>
            <a:r>
              <a:rPr lang="en-US" dirty="0" err="1"/>
              <a:t>transfering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Win32 API for graphics and interacting with operating system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93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6BB84CE-3A80-408C-B13F-569B942D8051}"/>
              </a:ext>
            </a:extLst>
          </p:cNvPr>
          <p:cNvSpPr/>
          <p:nvPr/>
        </p:nvSpPr>
        <p:spPr>
          <a:xfrm>
            <a:off x="5257059" y="603681"/>
            <a:ext cx="1677880" cy="3817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Server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49B8A1A-A4C0-44DA-8515-12AE9241D5A6}"/>
              </a:ext>
            </a:extLst>
          </p:cNvPr>
          <p:cNvSpPr/>
          <p:nvPr/>
        </p:nvSpPr>
        <p:spPr>
          <a:xfrm>
            <a:off x="4794681" y="1608337"/>
            <a:ext cx="2602637" cy="69097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Listening to incoming connection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00EEB7A-64A4-49ED-9314-24F23EB6B707}"/>
              </a:ext>
            </a:extLst>
          </p:cNvPr>
          <p:cNvSpPr/>
          <p:nvPr/>
        </p:nvSpPr>
        <p:spPr>
          <a:xfrm>
            <a:off x="471255" y="1762956"/>
            <a:ext cx="1677880" cy="3817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Client 1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0553E74-0597-4E40-8064-1B6A90A08D3E}"/>
              </a:ext>
            </a:extLst>
          </p:cNvPr>
          <p:cNvSpPr/>
          <p:nvPr/>
        </p:nvSpPr>
        <p:spPr>
          <a:xfrm>
            <a:off x="9838673" y="1776272"/>
            <a:ext cx="1845667" cy="3817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Client 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074B428-7396-4D03-B6DB-F66B20A3D99C}"/>
              </a:ext>
            </a:extLst>
          </p:cNvPr>
          <p:cNvCxnSpPr>
            <a:cxnSpLocks/>
          </p:cNvCxnSpPr>
          <p:nvPr/>
        </p:nvCxnSpPr>
        <p:spPr>
          <a:xfrm>
            <a:off x="2149135" y="1802900"/>
            <a:ext cx="264554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3E07649-3FAA-43C8-926C-2574F61D844C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6095999" y="985421"/>
            <a:ext cx="1" cy="622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64CA095-C0E6-421F-A818-5F0CC29A9B8F}"/>
              </a:ext>
            </a:extLst>
          </p:cNvPr>
          <p:cNvSpPr txBox="1"/>
          <p:nvPr/>
        </p:nvSpPr>
        <p:spPr>
          <a:xfrm>
            <a:off x="2192045" y="1554606"/>
            <a:ext cx="2446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Request with id and password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EC92DA7-F461-4EC5-8386-1513EE2C4552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2086252" y="2122719"/>
            <a:ext cx="2708428" cy="990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67E731E-2174-4D0B-9E50-C1F712EA67C1}"/>
              </a:ext>
            </a:extLst>
          </p:cNvPr>
          <p:cNvSpPr txBox="1"/>
          <p:nvPr/>
        </p:nvSpPr>
        <p:spPr>
          <a:xfrm rot="1213448">
            <a:off x="2488014" y="2327447"/>
            <a:ext cx="1924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Provide active user info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DE9E8AF-20E6-4CD8-8AFB-A90A428928B7}"/>
              </a:ext>
            </a:extLst>
          </p:cNvPr>
          <p:cNvSpPr/>
          <p:nvPr/>
        </p:nvSpPr>
        <p:spPr>
          <a:xfrm>
            <a:off x="4794680" y="2922232"/>
            <a:ext cx="2602625" cy="3817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Accept conn. If matched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1C205B6-22EF-43CC-B343-B0D4C498CE4A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6095993" y="3303972"/>
            <a:ext cx="7" cy="622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FF8F187-D072-42F3-9D49-7FBF62A09F62}"/>
              </a:ext>
            </a:extLst>
          </p:cNvPr>
          <p:cNvCxnSpPr/>
          <p:nvPr/>
        </p:nvCxnSpPr>
        <p:spPr>
          <a:xfrm>
            <a:off x="6095999" y="2299316"/>
            <a:ext cx="1" cy="622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EBB928B-EBD8-446E-B57B-970FDEF268A6}"/>
              </a:ext>
            </a:extLst>
          </p:cNvPr>
          <p:cNvSpPr/>
          <p:nvPr/>
        </p:nvSpPr>
        <p:spPr>
          <a:xfrm>
            <a:off x="4638950" y="3926888"/>
            <a:ext cx="2898185" cy="3817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Listening to connected client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8D2891E-56BA-49C8-AB57-42B919125806}"/>
              </a:ext>
            </a:extLst>
          </p:cNvPr>
          <p:cNvSpPr txBox="1"/>
          <p:nvPr/>
        </p:nvSpPr>
        <p:spPr>
          <a:xfrm>
            <a:off x="6088042" y="2472274"/>
            <a:ext cx="144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 new thread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B4107A2-0163-427F-8FB6-A207276D2231}"/>
              </a:ext>
            </a:extLst>
          </p:cNvPr>
          <p:cNvCxnSpPr>
            <a:endCxn id="33" idx="1"/>
          </p:cNvCxnSpPr>
          <p:nvPr/>
        </p:nvCxnSpPr>
        <p:spPr>
          <a:xfrm>
            <a:off x="1686757" y="2158012"/>
            <a:ext cx="2952193" cy="1959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0A8D462E-FC2A-46D0-8BB2-3E2B12B88968}"/>
              </a:ext>
            </a:extLst>
          </p:cNvPr>
          <p:cNvSpPr txBox="1"/>
          <p:nvPr/>
        </p:nvSpPr>
        <p:spPr>
          <a:xfrm rot="2038477">
            <a:off x="2192045" y="2809071"/>
            <a:ext cx="205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Select</a:t>
            </a:r>
            <a:r>
              <a:rPr lang="en-US" dirty="0"/>
              <a:t> </a:t>
            </a:r>
            <a:r>
              <a:rPr lang="en-US" sz="1400" dirty="0"/>
              <a:t>friend</a:t>
            </a:r>
            <a:endParaRPr lang="en-US" dirty="0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ADCB378D-BFC5-4D1F-B56D-7B932C0ACBE5}"/>
              </a:ext>
            </a:extLst>
          </p:cNvPr>
          <p:cNvSpPr/>
          <p:nvPr/>
        </p:nvSpPr>
        <p:spPr>
          <a:xfrm>
            <a:off x="471256" y="2462886"/>
            <a:ext cx="1677880" cy="28680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Create own server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8F1F5B3F-F53E-4073-B4F4-CEA7973791C3}"/>
              </a:ext>
            </a:extLst>
          </p:cNvPr>
          <p:cNvCxnSpPr>
            <a:cxnSpLocks/>
            <a:endCxn id="65" idx="0"/>
          </p:cNvCxnSpPr>
          <p:nvPr/>
        </p:nvCxnSpPr>
        <p:spPr>
          <a:xfrm flipH="1">
            <a:off x="1310196" y="2145906"/>
            <a:ext cx="3320" cy="316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3F716247-C0C4-41AF-A46F-C71541A13FEB}"/>
              </a:ext>
            </a:extLst>
          </p:cNvPr>
          <p:cNvCxnSpPr>
            <a:cxnSpLocks/>
          </p:cNvCxnSpPr>
          <p:nvPr/>
        </p:nvCxnSpPr>
        <p:spPr>
          <a:xfrm flipH="1">
            <a:off x="1298817" y="2746043"/>
            <a:ext cx="6742" cy="388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DDC396BE-3629-4310-9346-09710707D709}"/>
              </a:ext>
            </a:extLst>
          </p:cNvPr>
          <p:cNvSpPr/>
          <p:nvPr/>
        </p:nvSpPr>
        <p:spPr>
          <a:xfrm>
            <a:off x="375983" y="3124184"/>
            <a:ext cx="1845668" cy="41991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Listening to incoming connection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45433EAE-14C0-4421-8854-BFE23C5D6312}"/>
              </a:ext>
            </a:extLst>
          </p:cNvPr>
          <p:cNvCxnSpPr>
            <a:cxnSpLocks/>
          </p:cNvCxnSpPr>
          <p:nvPr/>
        </p:nvCxnSpPr>
        <p:spPr>
          <a:xfrm flipH="1">
            <a:off x="1290115" y="3555180"/>
            <a:ext cx="6742" cy="469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3A5808A0-D6F4-4B0E-93EE-60E0A443769B}"/>
              </a:ext>
            </a:extLst>
          </p:cNvPr>
          <p:cNvSpPr txBox="1"/>
          <p:nvPr/>
        </p:nvSpPr>
        <p:spPr>
          <a:xfrm>
            <a:off x="1250781" y="3599350"/>
            <a:ext cx="144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 new thread</a:t>
            </a: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61F6A47D-2A00-4FC7-AC67-1CDC394FD1C0}"/>
              </a:ext>
            </a:extLst>
          </p:cNvPr>
          <p:cNvSpPr/>
          <p:nvPr/>
        </p:nvSpPr>
        <p:spPr>
          <a:xfrm>
            <a:off x="9933946" y="2432300"/>
            <a:ext cx="1677880" cy="28680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Create own server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0A114120-FA7A-4E44-9AA7-F55EF30C49B3}"/>
              </a:ext>
            </a:extLst>
          </p:cNvPr>
          <p:cNvCxnSpPr>
            <a:cxnSpLocks/>
          </p:cNvCxnSpPr>
          <p:nvPr/>
        </p:nvCxnSpPr>
        <p:spPr>
          <a:xfrm flipH="1">
            <a:off x="10770196" y="2166889"/>
            <a:ext cx="3320" cy="288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67F5B8C1-43D7-46F0-8188-827702C0508C}"/>
              </a:ext>
            </a:extLst>
          </p:cNvPr>
          <p:cNvCxnSpPr>
            <a:cxnSpLocks/>
          </p:cNvCxnSpPr>
          <p:nvPr/>
        </p:nvCxnSpPr>
        <p:spPr>
          <a:xfrm flipH="1">
            <a:off x="10761507" y="2715457"/>
            <a:ext cx="6742" cy="388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9AEB180C-7D07-4C90-89D5-46B1C3589AB0}"/>
              </a:ext>
            </a:extLst>
          </p:cNvPr>
          <p:cNvSpPr/>
          <p:nvPr/>
        </p:nvSpPr>
        <p:spPr>
          <a:xfrm>
            <a:off x="9838673" y="3093598"/>
            <a:ext cx="1845668" cy="41991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Listening to incoming connection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FD08B423-15DA-43AF-97A3-DE7FBB9F3A35}"/>
              </a:ext>
            </a:extLst>
          </p:cNvPr>
          <p:cNvCxnSpPr>
            <a:cxnSpLocks/>
          </p:cNvCxnSpPr>
          <p:nvPr/>
        </p:nvCxnSpPr>
        <p:spPr>
          <a:xfrm flipH="1">
            <a:off x="10752805" y="3524594"/>
            <a:ext cx="6742" cy="469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6D6B2E3E-F3D1-4A7D-B873-048AF3C9C72B}"/>
              </a:ext>
            </a:extLst>
          </p:cNvPr>
          <p:cNvSpPr txBox="1"/>
          <p:nvPr/>
        </p:nvSpPr>
        <p:spPr>
          <a:xfrm>
            <a:off x="10742910" y="3544098"/>
            <a:ext cx="144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 new thread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B3CECDBD-21AF-4662-B104-ACF0A391C2BF}"/>
              </a:ext>
            </a:extLst>
          </p:cNvPr>
          <p:cNvCxnSpPr>
            <a:stCxn id="33" idx="3"/>
            <a:endCxn id="96" idx="1"/>
          </p:cNvCxnSpPr>
          <p:nvPr/>
        </p:nvCxnSpPr>
        <p:spPr>
          <a:xfrm flipV="1">
            <a:off x="7537135" y="3303555"/>
            <a:ext cx="2301538" cy="8142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7DC50265-5C60-4E62-890B-A33CA1A64920}"/>
              </a:ext>
            </a:extLst>
          </p:cNvPr>
          <p:cNvSpPr txBox="1"/>
          <p:nvPr/>
        </p:nvSpPr>
        <p:spPr>
          <a:xfrm rot="20445501">
            <a:off x="7906023" y="3417088"/>
            <a:ext cx="1703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Request with client 1</a:t>
            </a:r>
          </a:p>
          <a:p>
            <a:pPr algn="ctr"/>
            <a:r>
              <a:rPr lang="en-US" sz="1400" dirty="0"/>
              <a:t>IP and Port</a:t>
            </a:r>
          </a:p>
        </p:txBody>
      </p:sp>
      <p:sp>
        <p:nvSpPr>
          <p:cNvPr id="103" name="Rectangle: Rounded Corners 102">
            <a:extLst>
              <a:ext uri="{FF2B5EF4-FFF2-40B4-BE49-F238E27FC236}">
                <a16:creationId xmlns:a16="http://schemas.microsoft.com/office/drawing/2014/main" id="{A68D8F61-6DC2-45A2-AA8C-C79A11C47674}"/>
              </a:ext>
            </a:extLst>
          </p:cNvPr>
          <p:cNvSpPr/>
          <p:nvPr/>
        </p:nvSpPr>
        <p:spPr>
          <a:xfrm>
            <a:off x="9922567" y="3979090"/>
            <a:ext cx="1677880" cy="3470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Listening to client 1</a:t>
            </a:r>
          </a:p>
        </p:txBody>
      </p:sp>
      <p:cxnSp>
        <p:nvCxnSpPr>
          <p:cNvPr id="106" name="Connector: Elbow 105">
            <a:extLst>
              <a:ext uri="{FF2B5EF4-FFF2-40B4-BE49-F238E27FC236}">
                <a16:creationId xmlns:a16="http://schemas.microsoft.com/office/drawing/2014/main" id="{8F03E6DF-0952-4EA7-BE18-2D4BFDDE3E35}"/>
              </a:ext>
            </a:extLst>
          </p:cNvPr>
          <p:cNvCxnSpPr>
            <a:cxnSpLocks/>
            <a:endCxn id="89" idx="3"/>
          </p:cNvCxnSpPr>
          <p:nvPr/>
        </p:nvCxnSpPr>
        <p:spPr>
          <a:xfrm rot="16200000" flipV="1">
            <a:off x="1846805" y="3708987"/>
            <a:ext cx="1616396" cy="8667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8CDC2C5-99C6-4B5E-B04A-7F46FD8DF69D}"/>
              </a:ext>
            </a:extLst>
          </p:cNvPr>
          <p:cNvCxnSpPr>
            <a:cxnSpLocks/>
          </p:cNvCxnSpPr>
          <p:nvPr/>
        </p:nvCxnSpPr>
        <p:spPr>
          <a:xfrm>
            <a:off x="3097468" y="4950537"/>
            <a:ext cx="6446027" cy="1097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Connector: Elbow 116">
            <a:extLst>
              <a:ext uri="{FF2B5EF4-FFF2-40B4-BE49-F238E27FC236}">
                <a16:creationId xmlns:a16="http://schemas.microsoft.com/office/drawing/2014/main" id="{77435F58-8F63-4D90-AA31-8B55A96C0C9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281854" y="4430220"/>
            <a:ext cx="889909" cy="370194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FC1BEE70-3D4B-44DE-8F30-F7605DED4DB2}"/>
              </a:ext>
            </a:extLst>
          </p:cNvPr>
          <p:cNvSpPr txBox="1"/>
          <p:nvPr/>
        </p:nvSpPr>
        <p:spPr>
          <a:xfrm>
            <a:off x="4697732" y="4699453"/>
            <a:ext cx="25656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Connection request to client 1</a:t>
            </a:r>
          </a:p>
        </p:txBody>
      </p: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14029534-ECEC-4B01-9236-A6D5ACC7210E}"/>
              </a:ext>
            </a:extLst>
          </p:cNvPr>
          <p:cNvSpPr/>
          <p:nvPr/>
        </p:nvSpPr>
        <p:spPr>
          <a:xfrm>
            <a:off x="471255" y="4024675"/>
            <a:ext cx="1677880" cy="3470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Listening to client 2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767B5580-377C-4EB2-ADC3-1A5C4D26D9E8}"/>
              </a:ext>
            </a:extLst>
          </p:cNvPr>
          <p:cNvCxnSpPr>
            <a:cxnSpLocks/>
          </p:cNvCxnSpPr>
          <p:nvPr/>
        </p:nvCxnSpPr>
        <p:spPr>
          <a:xfrm flipH="1" flipV="1">
            <a:off x="1276239" y="4349815"/>
            <a:ext cx="13876" cy="1180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576A38B2-D992-460C-8B34-770DB288EAD8}"/>
              </a:ext>
            </a:extLst>
          </p:cNvPr>
          <p:cNvCxnSpPr>
            <a:cxnSpLocks/>
          </p:cNvCxnSpPr>
          <p:nvPr/>
        </p:nvCxnSpPr>
        <p:spPr>
          <a:xfrm flipV="1">
            <a:off x="10742910" y="4326127"/>
            <a:ext cx="6248" cy="1328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8C12AFDD-2653-4BEF-AC36-FBE0D2B18624}"/>
              </a:ext>
            </a:extLst>
          </p:cNvPr>
          <p:cNvCxnSpPr>
            <a:cxnSpLocks/>
          </p:cNvCxnSpPr>
          <p:nvPr/>
        </p:nvCxnSpPr>
        <p:spPr>
          <a:xfrm>
            <a:off x="1290115" y="5530788"/>
            <a:ext cx="9462690" cy="1302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003AAA70-E1CF-4FFB-8206-3535A76C8511}"/>
              </a:ext>
            </a:extLst>
          </p:cNvPr>
          <p:cNvSpPr txBox="1"/>
          <p:nvPr/>
        </p:nvSpPr>
        <p:spPr>
          <a:xfrm>
            <a:off x="4428702" y="5636387"/>
            <a:ext cx="310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Send and receive messages</a:t>
            </a:r>
          </a:p>
        </p:txBody>
      </p:sp>
      <p:sp>
        <p:nvSpPr>
          <p:cNvPr id="154" name="Rectangle: Rounded Corners 153">
            <a:extLst>
              <a:ext uri="{FF2B5EF4-FFF2-40B4-BE49-F238E27FC236}">
                <a16:creationId xmlns:a16="http://schemas.microsoft.com/office/drawing/2014/main" id="{F2CF30D4-1782-4A51-A46A-6BA635A95ADB}"/>
              </a:ext>
            </a:extLst>
          </p:cNvPr>
          <p:cNvSpPr/>
          <p:nvPr/>
        </p:nvSpPr>
        <p:spPr>
          <a:xfrm>
            <a:off x="7620437" y="489087"/>
            <a:ext cx="1921274" cy="62291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User info(MySQL):</a:t>
            </a:r>
          </a:p>
          <a:p>
            <a:pPr algn="ctr"/>
            <a:r>
              <a:rPr lang="en-US" sz="1400" dirty="0"/>
              <a:t>Username, password, email, </a:t>
            </a:r>
            <a:r>
              <a:rPr lang="en-US" sz="1400" dirty="0" err="1"/>
              <a:t>ip</a:t>
            </a:r>
            <a:r>
              <a:rPr lang="en-US" sz="1400" dirty="0"/>
              <a:t>, port, remark </a:t>
            </a:r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F611AD4E-96AB-47E8-8ED9-F6216D0B976E}"/>
              </a:ext>
            </a:extLst>
          </p:cNvPr>
          <p:cNvCxnSpPr>
            <a:cxnSpLocks/>
            <a:stCxn id="6" idx="3"/>
            <a:endCxn id="154" idx="1"/>
          </p:cNvCxnSpPr>
          <p:nvPr/>
        </p:nvCxnSpPr>
        <p:spPr>
          <a:xfrm>
            <a:off x="6934939" y="794551"/>
            <a:ext cx="685498" cy="59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7" name="Rectangle: Rounded Corners 156">
            <a:extLst>
              <a:ext uri="{FF2B5EF4-FFF2-40B4-BE49-F238E27FC236}">
                <a16:creationId xmlns:a16="http://schemas.microsoft.com/office/drawing/2014/main" id="{8BF5B51F-9C75-4960-AB4F-BECFFFD43412}"/>
              </a:ext>
            </a:extLst>
          </p:cNvPr>
          <p:cNvSpPr/>
          <p:nvPr/>
        </p:nvSpPr>
        <p:spPr>
          <a:xfrm>
            <a:off x="523031" y="1048768"/>
            <a:ext cx="1565056" cy="3817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Old messages(.txt)</a:t>
            </a: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0B91BFDF-C538-4F2B-A143-F8011B9E5B5A}"/>
              </a:ext>
            </a:extLst>
          </p:cNvPr>
          <p:cNvCxnSpPr>
            <a:stCxn id="157" idx="2"/>
            <a:endCxn id="8" idx="0"/>
          </p:cNvCxnSpPr>
          <p:nvPr/>
        </p:nvCxnSpPr>
        <p:spPr>
          <a:xfrm>
            <a:off x="1305559" y="1430508"/>
            <a:ext cx="4636" cy="3324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1" name="Rectangle: Rounded Corners 160">
            <a:extLst>
              <a:ext uri="{FF2B5EF4-FFF2-40B4-BE49-F238E27FC236}">
                <a16:creationId xmlns:a16="http://schemas.microsoft.com/office/drawing/2014/main" id="{95B553C8-D9BE-4542-9FA0-0C34E1FBCB05}"/>
              </a:ext>
            </a:extLst>
          </p:cNvPr>
          <p:cNvSpPr/>
          <p:nvPr/>
        </p:nvSpPr>
        <p:spPr>
          <a:xfrm>
            <a:off x="9999955" y="1112003"/>
            <a:ext cx="1565056" cy="3817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Old messages(.txt)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BF6630BF-3645-41BB-8AA2-EBE1B2D8C6B9}"/>
              </a:ext>
            </a:extLst>
          </p:cNvPr>
          <p:cNvCxnSpPr>
            <a:cxnSpLocks/>
          </p:cNvCxnSpPr>
          <p:nvPr/>
        </p:nvCxnSpPr>
        <p:spPr>
          <a:xfrm>
            <a:off x="10782483" y="1491099"/>
            <a:ext cx="4636" cy="3022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8804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EE8B3-73B7-4144-8AF4-6CFB8CBD3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re">
            <a:hlinkClick r:id="" action="ppaction://media"/>
            <a:extLst>
              <a:ext uri="{FF2B5EF4-FFF2-40B4-BE49-F238E27FC236}">
                <a16:creationId xmlns:a16="http://schemas.microsoft.com/office/drawing/2014/main" id="{C638BD5F-635B-467A-91AE-7BB0D49E8EF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3363" y="-74936"/>
            <a:ext cx="12458724" cy="7007873"/>
          </a:xfrm>
        </p:spPr>
      </p:pic>
    </p:spTree>
    <p:extLst>
      <p:ext uri="{BB962C8B-B14F-4D97-AF65-F5344CB8AC3E}">
        <p14:creationId xmlns:p14="http://schemas.microsoft.com/office/powerpoint/2010/main" val="1042618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8344C-FDD4-4FEC-81FE-E1511FE55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54B55-BBE4-48ED-8B71-E64EDB0C2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User can create their own account.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User can send text and image to their friends.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Keep record of previous conversation.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Handle multiple user at a time.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User can see the list of active users and create more conversation.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Is secure as information remain in local server of organization only.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Main server can be isolated during conversation</a:t>
            </a:r>
          </a:p>
        </p:txBody>
      </p:sp>
    </p:spTree>
    <p:extLst>
      <p:ext uri="{BB962C8B-B14F-4D97-AF65-F5344CB8AC3E}">
        <p14:creationId xmlns:p14="http://schemas.microsoft.com/office/powerpoint/2010/main" val="4200454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CFB5D-9853-418F-B42F-E12953C1A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3B19F-72DA-48C3-95C8-44DB94071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Cannot send large files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Is specifically design for organization’s network only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receiving message user must be active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Is platform dependent(i.e. run on Windows only)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565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7B0EF-422B-4A60-A45A-4329AA99C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402" y="707039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11500" dirty="0"/>
              <a:t>Any Question?</a:t>
            </a:r>
          </a:p>
        </p:txBody>
      </p:sp>
    </p:spTree>
    <p:extLst>
      <p:ext uri="{BB962C8B-B14F-4D97-AF65-F5344CB8AC3E}">
        <p14:creationId xmlns:p14="http://schemas.microsoft.com/office/powerpoint/2010/main" val="2787476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352</Words>
  <Application>Microsoft Office PowerPoint</Application>
  <PresentationFormat>Widescreen</PresentationFormat>
  <Paragraphs>67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Let’s chat</vt:lpstr>
      <vt:lpstr>Introduction</vt:lpstr>
      <vt:lpstr>Objective</vt:lpstr>
      <vt:lpstr>Methodology</vt:lpstr>
      <vt:lpstr>PowerPoint Presentation</vt:lpstr>
      <vt:lpstr>PowerPoint Presentation</vt:lpstr>
      <vt:lpstr>Advantages</vt:lpstr>
      <vt:lpstr>Limitations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chat</dc:title>
  <dc:creator>Arbind Mehta</dc:creator>
  <cp:lastModifiedBy>Arbind Mehta</cp:lastModifiedBy>
  <cp:revision>23</cp:revision>
  <dcterms:created xsi:type="dcterms:W3CDTF">2020-02-03T08:30:08Z</dcterms:created>
  <dcterms:modified xsi:type="dcterms:W3CDTF">2020-02-05T04:31:30Z</dcterms:modified>
</cp:coreProperties>
</file>

<file path=docProps/thumbnail.jpeg>
</file>